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92" r:id="rId3"/>
    <p:sldId id="317" r:id="rId4"/>
    <p:sldId id="318" r:id="rId5"/>
    <p:sldId id="283" r:id="rId6"/>
    <p:sldId id="291" r:id="rId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FF"/>
    <a:srgbClr val="FF99CC"/>
    <a:srgbClr val="0033CC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1920" autoAdjust="0"/>
  </p:normalViewPr>
  <p:slideViewPr>
    <p:cSldViewPr>
      <p:cViewPr varScale="1">
        <p:scale>
          <a:sx n="51" d="100"/>
          <a:sy n="51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7B638-035A-4220-98D2-E52BB34613F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F116-7E23-4AAD-9576-4D5412435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77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4C250-9D69-426B-A6E4-2158937B830C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444F0-14DA-4D5D-BE74-B9AD5CDE2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705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88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đắn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góp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hằng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787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5885/BGDĐT-GDTH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16/10/2014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tập huấn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giáo viên Mĩ thuật nhằm vận dụng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học Mỹ thuật mới của Đan Mạch vào chương trình giáo dục hiện hành trong các trường tiểu học tại Việt Nam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4716/BGDĐT-GDTH ngày 14/9/2015 về việc triển khai dạy học Mĩ thuật theo phương pháp mới của Đan Mạch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2070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/BGDĐT-GDTH ngày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787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5885/BGDĐT-GDTH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16/10/2014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tập huấn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giáo viên Mĩ thuật nhằm vận dụng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học Mỹ thuật mới của Đan Mạch vào chương trình giáo dục hiện hành trong các trường tiểu học tại Việt Nam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4716/BGDĐT-GDTH ngày 14/9/2015 về việc triển khai dạy học Mĩ thuật theo phương pháp mới của Đan Mạch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2070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/BGDĐT-GDTH ngày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787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72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79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4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20080"/>
          </a:xfrm>
        </p:spPr>
        <p:txBody>
          <a:bodyPr>
            <a:normAutofit/>
          </a:bodyPr>
          <a:lstStyle>
            <a:lvl1pPr algn="l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184576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0346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42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79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14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669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063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12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384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153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793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07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05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1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483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14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12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691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1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AA3A-1DE1-4871-9918-1D570D5771A3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92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254375"/>
            <a:ext cx="7239000" cy="230822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 MĨ THUẬT THEO HƯỚNG PHÁT TRIỂN NĂNG LỰC HỌC SINH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EFF233-05F2-4821-8B0B-FDF512724C3D}"/>
              </a:ext>
            </a:extLst>
          </p:cNvPr>
          <p:cNvSpPr txBox="1"/>
          <p:nvPr/>
        </p:nvSpPr>
        <p:spPr>
          <a:xfrm>
            <a:off x="2819401" y="6172200"/>
            <a:ext cx="632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97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162800" cy="5257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838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5395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VĂN BẢN HƯỚNG DẪN TỔ CHỨC THỰC HIỆN ĐỔI MỚI DẠY HỌC MĨ THUẬT HIỆN NAY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1580" y="1364902"/>
            <a:ext cx="7135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819400"/>
            <a:ext cx="7620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05/05/2006,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16/2006/QĐ-BGDĐT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16), ban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VĂN BẢN HƯỚNG DẪN TỔ CHỨC THỰC HIỆN ĐỔI MỚI DẠY HỌC MĨ THUẬT HIỆN NAY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143000"/>
            <a:ext cx="5588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828800"/>
            <a:ext cx="762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5885/BGDĐT-GDTH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16/10/2014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tập huấn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giáo viên Mĩ thuật nhằm vận dụng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học 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thuật mới của Đan Mạch vào chương trình giáo dục hiện hành trong các trường tiểu học tại Việt Nam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4716/BGDĐT-GDTH ngày 14/9/2015 về việc triển khai dạy học Mĩ thuật theo phương pháp mới của Đan Mạch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2070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/BGDĐT-GDTH ngày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2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28800"/>
            <a:ext cx="9144000" cy="482453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2708920"/>
            <a:ext cx="8712968" cy="23762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</a:t>
            </a:r>
            <a:r>
              <a:rPr lang="en-US" sz="7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7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7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41483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705</Words>
  <Application>Microsoft Office PowerPoint</Application>
  <PresentationFormat>On-screen Show (4:3)</PresentationFormat>
  <Paragraphs>25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DẠY HỌC MĨ THUẬT THEO HƯỚNG PHÁT TRIỂN NĂNG LỰC HỌC SINH</vt:lpstr>
      <vt:lpstr>Slide 2</vt:lpstr>
      <vt:lpstr> CÁC VĂN BẢN HƯỚNG DẪN TỔ CHỨC THỰC HIỆN ĐỔI MỚI DẠY HỌC MĨ THUẬT HIỆN NAY</vt:lpstr>
      <vt:lpstr> CÁC VĂN BẢN HƯỚNG DẪN TỔ CHỨC THỰC HIỆN ĐỔI MỚI DẠY HỌC MĨ THUẬT HIỆN NAY</vt:lpstr>
      <vt:lpstr>Xin cảm ơn!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ĐỊNH HƯỚNG  NÂNG CAO CHẤT LƯỢNG  DẠY HỌC MĨ THUẬT THEO HƯỚNG PHÁT TRIỂN NĂNG LỰC</dc:title>
  <dc:creator>Thien Hoang</dc:creator>
  <cp:lastModifiedBy>KHUECAM</cp:lastModifiedBy>
  <cp:revision>41</cp:revision>
  <cp:lastPrinted>2017-07-19T07:27:40Z</cp:lastPrinted>
  <dcterms:created xsi:type="dcterms:W3CDTF">2017-06-15T02:44:37Z</dcterms:created>
  <dcterms:modified xsi:type="dcterms:W3CDTF">2017-09-11T14:54:24Z</dcterms:modified>
</cp:coreProperties>
</file>